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1" r:id="rId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E85EF76C-0E66-4740-A07B-444E3341B8C8}">
          <p14:sldIdLst>
            <p14:sldId id="256"/>
            <p14:sldId id="257"/>
            <p14:sldId id="259"/>
            <p14:sldId id="261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99" d="100"/>
          <a:sy n="99" d="100"/>
        </p:scale>
        <p:origin x="90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7F37A8-5F3B-6CC0-910E-058E94A979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6A7A0D2-FD3B-1BBB-3440-7CA6BAED0D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907010E-C525-8756-6203-FDF1BE72D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442BD-3337-4EE5-B4A1-BEB93053A49B}" type="datetimeFigureOut">
              <a:rPr lang="fr-FR" smtClean="0"/>
              <a:t>23/10/2024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630F212-36E4-E397-43B4-D14720AD3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06BD197-5000-A088-6CFA-6786E33D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B0B75-0D49-4C7B-886C-6D74881F9C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2424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0F9B72-2C7A-3E0B-A323-8C67DC5B2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9A63F6C-3067-1B53-CE87-415960FC1A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003654C-0A66-2C22-FF40-91915AF97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442BD-3337-4EE5-B4A1-BEB93053A49B}" type="datetimeFigureOut">
              <a:rPr lang="fr-FR" smtClean="0"/>
              <a:t>23/10/2024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9DD09B6-DC1C-5BBF-2B13-7B5340915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89EE026-4B21-ABB8-4EEC-6011546F0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B0B75-0D49-4C7B-886C-6D74881F9C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3969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DD7ACCBE-803A-471B-67B1-DE2019D52A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250B6C0-6000-BC6F-3409-9A39ECB0DC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90B6519-7393-A975-4AB9-7B69F4051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442BD-3337-4EE5-B4A1-BEB93053A49B}" type="datetimeFigureOut">
              <a:rPr lang="fr-FR" smtClean="0"/>
              <a:t>23/10/2024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8E87857-4242-B605-2437-128DDABC2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14B6DE9-C293-EBCA-97C5-7F873DEF7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B0B75-0D49-4C7B-886C-6D74881F9C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8552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F2B0F4-91F2-E5D7-42D6-8702011DB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266D408-45B5-83D7-2D68-9635689A2A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62D3E9A-0FA2-7E74-A78E-964E6DC72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442BD-3337-4EE5-B4A1-BEB93053A49B}" type="datetimeFigureOut">
              <a:rPr lang="fr-FR" smtClean="0"/>
              <a:t>23/10/2024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6241B20-124F-84A9-D628-358F1DED8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F0C0EE8-9CD4-BDE3-5768-0CCCD56E3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B0B75-0D49-4C7B-886C-6D74881F9C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7837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6B7A58-D67C-965E-79EA-644F25B8A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FAE4166-1769-12D4-E78B-497A8FC4B5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E230697-7EC1-17A3-57F0-3AF29140B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442BD-3337-4EE5-B4A1-BEB93053A49B}" type="datetimeFigureOut">
              <a:rPr lang="fr-FR" smtClean="0"/>
              <a:t>23/10/2024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F395712-2557-245E-4620-8610C5FA2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22E68A3-2286-AA65-F095-7EFB5E4BC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B0B75-0D49-4C7B-886C-6D74881F9C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02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D637AF-BEA6-6043-A876-8F401E761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5E94C05-D219-E980-29C4-2D882399BC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099EC33-B12A-79B8-3C06-87E4F3F610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76F07DA-E790-EE32-D62E-66503ABFB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442BD-3337-4EE5-B4A1-BEB93053A49B}" type="datetimeFigureOut">
              <a:rPr lang="fr-FR" smtClean="0"/>
              <a:t>23/10/2024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0728B0A-0386-63B0-4944-B023ABAC2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80BDA65-AA5A-AFD4-6D2D-47C999900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B0B75-0D49-4C7B-886C-6D74881F9C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7098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5B200F-7BEC-3937-4BC6-B08CDADE8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558A28E-D4FD-F94F-0055-317CD29313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E8E42A5-1AAB-2426-7061-D8AABF4C6E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0A25327-0629-5276-B951-254ABF0230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2D91D6F-C6E8-BEDD-9616-FFB14CDB4A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58D2F05-542E-C81C-D3FC-B9B1AC62D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442BD-3337-4EE5-B4A1-BEB93053A49B}" type="datetimeFigureOut">
              <a:rPr lang="fr-FR" smtClean="0"/>
              <a:t>23/10/2024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114658D-38A6-D8D0-A642-237E14B61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D3A6FEC-DBC8-82B7-76B3-6C6A3D4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B0B75-0D49-4C7B-886C-6D74881F9C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132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0E1AB4-F3C8-4911-4E12-5534259AF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B90ED85-09C4-A229-2EB3-4B540E30D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442BD-3337-4EE5-B4A1-BEB93053A49B}" type="datetimeFigureOut">
              <a:rPr lang="fr-FR" smtClean="0"/>
              <a:t>23/10/2024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97162E4-87FD-2FA0-972F-25E9FA9E1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A83D400-233D-F603-0E70-5C95123DA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B0B75-0D49-4C7B-886C-6D74881F9C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9985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76EAD66-0DF9-DD20-9630-C89CA3203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442BD-3337-4EE5-B4A1-BEB93053A49B}" type="datetimeFigureOut">
              <a:rPr lang="fr-FR" smtClean="0"/>
              <a:t>23/10/2024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9D0F213-DAF1-44CE-3C94-889D1FD79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7617B0C-4570-C9E6-51A6-8452E8CBB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B0B75-0D49-4C7B-886C-6D74881F9C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9556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56D59B-D43E-948D-20F9-EB535BF36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9AB8BE-10A8-DD68-496E-3535F53F81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D5AB6C9-11D1-28DB-BFCD-2B3A17A3B1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CFDE7FB-4272-CB8E-BFDE-78BDBC7F9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442BD-3337-4EE5-B4A1-BEB93053A49B}" type="datetimeFigureOut">
              <a:rPr lang="fr-FR" smtClean="0"/>
              <a:t>23/10/2024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158A4A9-E4B7-163A-9A26-455323C86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FC44ED7-CBB7-333E-9A8A-950B6F0F3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B0B75-0D49-4C7B-886C-6D74881F9C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7790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CD3325-64BD-CB49-FA56-135731991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850E0F67-FF76-8A47-8AE2-340C6990FD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E28DE3D-9A56-B398-CCCA-1D5E887AE2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72057CD-8B51-6083-7FB3-F826A1741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442BD-3337-4EE5-B4A1-BEB93053A49B}" type="datetimeFigureOut">
              <a:rPr lang="fr-FR" smtClean="0"/>
              <a:t>23/10/2024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2F63D58-A149-17F6-2DF2-FB45A29B1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3797A87-E772-4BDB-6920-9C8D1BE01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B0B75-0D49-4C7B-886C-6D74881F9C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1487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5CC8FDB-C2AC-F915-4BD6-D357108B6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9BDB5ED-EC02-9B82-2BBC-37D68BCEC4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EB7F76B-EEA4-1DB1-426F-C715D34748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E442BD-3337-4EE5-B4A1-BEB93053A49B}" type="datetimeFigureOut">
              <a:rPr lang="fr-FR" smtClean="0"/>
              <a:t>23/10/2024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C4A0618-DB7A-7489-9C59-11ADC247CF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413815D-A1EB-D667-E911-4045AD371A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3B0B75-0D49-4C7B-886C-6D74881F9C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568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jp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3.jpg"/><Relationship Id="rId5" Type="http://schemas.openxmlformats.org/officeDocument/2006/relationships/image" Target="../media/image2.jpg"/><Relationship Id="rId4" Type="http://schemas.openxmlformats.org/officeDocument/2006/relationships/image" Target="../media/image1.png"/><Relationship Id="rId9" Type="http://schemas.openxmlformats.org/officeDocument/2006/relationships/image" Target="../media/image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4.jpg"/><Relationship Id="rId7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4.jpg"/><Relationship Id="rId7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11" Type="http://schemas.openxmlformats.org/officeDocument/2006/relationships/image" Target="../media/image12.jpg"/><Relationship Id="rId5" Type="http://schemas.openxmlformats.org/officeDocument/2006/relationships/image" Target="../media/image8.jpg"/><Relationship Id="rId10" Type="http://schemas.openxmlformats.org/officeDocument/2006/relationships/image" Target="../media/image11.jpg"/><Relationship Id="rId4" Type="http://schemas.openxmlformats.org/officeDocument/2006/relationships/image" Target="../media/image7.jpg"/><Relationship Id="rId9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2A8F83-8C61-DEEF-D58F-C3F4D18223C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b="1" dirty="0"/>
              <a:t>Dossier UKRAINE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F2EA56F-835A-4AE6-D870-60C395EE1F2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Chronologie des faits importants depuis février 2022</a:t>
            </a:r>
          </a:p>
          <a:p>
            <a:r>
              <a:rPr lang="fr-FR" sz="2000" i="1" dirty="0">
                <a:solidFill>
                  <a:srgbClr val="FF0000"/>
                </a:solidFill>
              </a:rPr>
              <a:t>cliquez pour passer à la page suivante</a:t>
            </a:r>
          </a:p>
        </p:txBody>
      </p:sp>
    </p:spTree>
    <p:extLst>
      <p:ext uri="{BB962C8B-B14F-4D97-AF65-F5344CB8AC3E}">
        <p14:creationId xmlns:p14="http://schemas.microsoft.com/office/powerpoint/2010/main" val="30563527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05 Piste 5">
            <a:hlinkClick r:id="" action="ppaction://media"/>
            <a:extLst>
              <a:ext uri="{FF2B5EF4-FFF2-40B4-BE49-F238E27FC236}">
                <a16:creationId xmlns:a16="http://schemas.microsoft.com/office/drawing/2014/main" id="{E8B05813-817A-47E9-D0EE-2C586F981C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45096" y="1580732"/>
            <a:ext cx="609600" cy="6096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3597D04-E522-3717-8F70-6060C63CBC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698" y="301925"/>
            <a:ext cx="3364328" cy="4325564"/>
          </a:xfrm>
          <a:prstGeom prst="rect">
            <a:avLst/>
          </a:prstGeom>
        </p:spPr>
      </p:pic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2F653430-B43F-B759-15A0-EE95BE676D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4" y="301925"/>
            <a:ext cx="3364327" cy="4325564"/>
          </a:xfr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954214B-3CB3-CAF3-361D-B5E5ECCAAB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454" y="301925"/>
            <a:ext cx="3364327" cy="4325564"/>
          </a:xfrm>
          <a:prstGeom prst="rect">
            <a:avLst/>
          </a:prstGeom>
        </p:spPr>
      </p:pic>
      <p:pic>
        <p:nvPicPr>
          <p:cNvPr id="17" name="Graphique 16" descr="Ligne fléchée : droite avec un remplissage uni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7BB31826-1EF7-876F-5A27-F9943DF7DE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120698" y="5784012"/>
            <a:ext cx="914400" cy="914400"/>
          </a:xfrm>
          <a:prstGeom prst="rect">
            <a:avLst/>
          </a:prstGeom>
        </p:spPr>
      </p:pic>
      <p:pic>
        <p:nvPicPr>
          <p:cNvPr id="18" name="Graphique 17" descr="Ligne fléchée : droite avec un remplissage uni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3C4AC7C-907C-26BB-24B5-58C223F04A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6576524" y="5784012"/>
            <a:ext cx="908502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46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3597D04-E522-3717-8F70-6060C63CBC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698" y="301925"/>
            <a:ext cx="3364328" cy="432556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954214B-3CB3-CAF3-361D-B5E5ECCAAB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454" y="301925"/>
            <a:ext cx="3364327" cy="432556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C459BA3-E451-BEAA-62CA-452EE9C5C6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1" y="301925"/>
            <a:ext cx="3415101" cy="439084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CEE6888-190F-28FE-6309-5079ABDFA0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697" y="301925"/>
            <a:ext cx="3415101" cy="439084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5226A89-7BFF-7FD6-A50A-E0A83D43DB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680" y="301925"/>
            <a:ext cx="3415101" cy="4390845"/>
          </a:xfrm>
          <a:prstGeom prst="rect">
            <a:avLst/>
          </a:prstGeom>
        </p:spPr>
      </p:pic>
      <p:pic>
        <p:nvPicPr>
          <p:cNvPr id="12" name="Graphique 11" descr="Ligne fléchée : droite avec un remplissage uni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236AAB5E-F477-32AD-5490-B349788092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120697" y="5784012"/>
            <a:ext cx="914400" cy="914400"/>
          </a:xfrm>
          <a:prstGeom prst="rect">
            <a:avLst/>
          </a:prstGeom>
        </p:spPr>
      </p:pic>
      <p:pic>
        <p:nvPicPr>
          <p:cNvPr id="14" name="Graphique 13" descr="Ligne fléchée : droite avec un remplissage uni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978D7CD-409D-E40C-D691-88E8594B7D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6576524" y="5784012"/>
            <a:ext cx="908502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0806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3597D04-E522-3717-8F70-6060C63CBC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698" y="301925"/>
            <a:ext cx="3364328" cy="432556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954214B-3CB3-CAF3-361D-B5E5ECCAAB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454" y="301925"/>
            <a:ext cx="3364327" cy="432556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C459BA3-E451-BEAA-62CA-452EE9C5C6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1" y="301925"/>
            <a:ext cx="3415101" cy="439084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CEE6888-190F-28FE-6309-5079ABDFA0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697" y="301925"/>
            <a:ext cx="3415101" cy="439084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5226A89-7BFF-7FD6-A50A-E0A83D43DB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453" y="301924"/>
            <a:ext cx="3415101" cy="4390845"/>
          </a:xfrm>
          <a:prstGeom prst="rect">
            <a:avLst/>
          </a:prstGeom>
        </p:spPr>
      </p:pic>
      <p:pic>
        <p:nvPicPr>
          <p:cNvPr id="2" name="Graphique 1" descr="Ligne fléchée : droite avec un remplissage uni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EB751D11-1EA7-44E3-6FD6-A8456D3DA4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120697" y="5788325"/>
            <a:ext cx="914400" cy="914400"/>
          </a:xfrm>
          <a:prstGeom prst="rect">
            <a:avLst/>
          </a:prstGeom>
        </p:spPr>
      </p:pic>
      <p:pic>
        <p:nvPicPr>
          <p:cNvPr id="4" name="Graphique 3" descr="Ligne fléchée : droite avec un remplissage uni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A1B3F72-2741-2C94-7599-168960AF71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6576524" y="5784012"/>
            <a:ext cx="908502" cy="9144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ED9C213-A3B0-08CF-3704-2F40397D2CF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" y="301924"/>
            <a:ext cx="3415101" cy="439084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1EABA93-155B-0B69-757C-F7D26CB4DE8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696" y="301924"/>
            <a:ext cx="3470897" cy="446258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B3DA0E8-F10C-1F77-A3B9-9D77EC4DFB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658" y="301923"/>
            <a:ext cx="3470896" cy="446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254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16</Words>
  <Application>Microsoft Office PowerPoint</Application>
  <PresentationFormat>Grand écran</PresentationFormat>
  <Paragraphs>3</Paragraphs>
  <Slides>4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Thème Office</vt:lpstr>
      <vt:lpstr>Dossier UKRAINE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Pierre Niederhauser</dc:creator>
  <cp:lastModifiedBy>Pierre Niederhauser</cp:lastModifiedBy>
  <cp:revision>1</cp:revision>
  <dcterms:created xsi:type="dcterms:W3CDTF">2024-10-23T15:20:58Z</dcterms:created>
  <dcterms:modified xsi:type="dcterms:W3CDTF">2024-10-23T16:10:47Z</dcterms:modified>
</cp:coreProperties>
</file>